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6DDE-7986-4395-8F83-4219D38CE1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3F98-DD89-44B9-9580-526ACF2C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374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8157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4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1665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1559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850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8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7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55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349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54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3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93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040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529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027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530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29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65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70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09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82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7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1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478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0E721150-434E-4FDA-91A7-C0FB831C693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84DF9BD6-117C-4DD4-9624-31CA27C1C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54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41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7" y="2217738"/>
            <a:ext cx="697653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/>
              <a:t>The H460 tumorigenic epithelial cell line was obtained in 1982 from a </a:t>
            </a:r>
            <a:r>
              <a:rPr lang="en-US" sz="1500" dirty="0" smtClean="0"/>
              <a:t>male patient </a:t>
            </a:r>
            <a:r>
              <a:rPr lang="en-US" sz="1500" dirty="0"/>
              <a:t>with large cell lung carcinoma and expresses p53 mRNA. In addition to being negative for </a:t>
            </a:r>
            <a:r>
              <a:rPr lang="en-US" sz="1500" dirty="0" err="1"/>
              <a:t>neurofilament</a:t>
            </a:r>
            <a:r>
              <a:rPr lang="en-US" sz="1500" dirty="0"/>
              <a:t> triplet protein, the H460 cell line stains positively for vimentin and keratin. These cells do not show significant structural DNA abnormalities and are essential for lung cancer research.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/>
              <a:t>The </a:t>
            </a:r>
            <a:r>
              <a:rPr lang="en-US" sz="1500" dirty="0"/>
              <a:t>H460 human lung cell line is used to create the CDX (Cell Line Derived Xenograft) H460 xenograft mouse </a:t>
            </a:r>
            <a:r>
              <a:rPr lang="en-US" sz="1500" dirty="0" smtClean="0"/>
              <a:t>model</a:t>
            </a:r>
            <a:r>
              <a:rPr lang="en-US" sz="1500" dirty="0"/>
              <a:t> for in vivo studies, supporting the discovery of new therapeutic compounds targeting lung cancer cells.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5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Times New Roman" panose="02020603050405020304" pitchFamily="18" charset="0"/>
              </a:rPr>
              <a:t>Typically, </a:t>
            </a:r>
            <a:r>
              <a:rPr lang="en-US" altLang="en-US" sz="15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5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>
                <a:cs typeface="Times New Roman" panose="02020603050405020304" pitchFamily="18" charset="0"/>
              </a:rPr>
              <a:t> 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5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H460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608711" y="4820382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24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92444" y="2009423"/>
            <a:ext cx="340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Arial Black" panose="020B0A04020102020204" pitchFamily="34" charset="0"/>
              </a:rPr>
              <a:t>H460 </a:t>
            </a:r>
            <a:r>
              <a:rPr lang="en-US" altLang="en-US" dirty="0">
                <a:latin typeface="Arial Black" panose="020B0A04020102020204" pitchFamily="34" charset="0"/>
              </a:rPr>
              <a:t>(Lung Carcinoma) </a:t>
            </a:r>
            <a:r>
              <a:rPr lang="en-US" altLang="en-US" b="1" dirty="0" smtClean="0">
                <a:latin typeface="Arial Black" panose="020B0A04020102020204" pitchFamily="34" charset="0"/>
              </a:rPr>
              <a:t>Xenograft Study</a:t>
            </a:r>
            <a:endParaRPr lang="en-US" altLang="en-US" b="1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731" y="1799452"/>
            <a:ext cx="6443973" cy="441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462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H460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32792728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H460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711562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H460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347829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H-460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H-460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H-460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H-460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H460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8379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812800" y="2438400"/>
            <a:ext cx="5734756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H460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862021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558</TotalTime>
  <Words>631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11</cp:revision>
  <dcterms:created xsi:type="dcterms:W3CDTF">2018-01-09T23:55:31Z</dcterms:created>
  <dcterms:modified xsi:type="dcterms:W3CDTF">2018-01-12T02:49:17Z</dcterms:modified>
</cp:coreProperties>
</file>