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60F02-812F-40B5-9703-4BC606D3BB2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9E09-580E-4AC9-8723-E4D0445E2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405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5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3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88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811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816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0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37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0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38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966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64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05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15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288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37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518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0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19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4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4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8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37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566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84A7768A-372D-4276-8371-A66AB94EA6A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F2E7989-43B4-4581-960C-695667A5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78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9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Preclinical studies of cell-derived xenograft animal models can help scientists find new therapies for </a:t>
            </a:r>
            <a:r>
              <a:rPr lang="en-US" sz="1400" dirty="0" smtClean="0"/>
              <a:t>lymphoma patients. </a:t>
            </a:r>
            <a:r>
              <a:rPr lang="en-US" sz="1400" dirty="0"/>
              <a:t>The </a:t>
            </a:r>
            <a:r>
              <a:rPr lang="en-US" sz="1400" dirty="0" smtClean="0"/>
              <a:t>A20 </a:t>
            </a:r>
            <a:r>
              <a:rPr lang="en-US" sz="1400" dirty="0"/>
              <a:t>cell line is a suitable host for studying human </a:t>
            </a:r>
            <a:r>
              <a:rPr lang="en-US" sz="1400" dirty="0" smtClean="0"/>
              <a:t>lymphoma.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A20</a:t>
            </a:r>
            <a:r>
              <a:rPr lang="en-US" sz="1400" dirty="0" smtClean="0"/>
              <a:t> mouse lymphoma </a:t>
            </a:r>
            <a:r>
              <a:rPr lang="en-US" sz="1400" dirty="0"/>
              <a:t>cell line is used to create </a:t>
            </a:r>
            <a:r>
              <a:rPr lang="en-US" sz="1400" dirty="0" smtClean="0"/>
              <a:t>xenograft </a:t>
            </a:r>
            <a:r>
              <a:rPr lang="en-US" sz="1400" dirty="0"/>
              <a:t>subcutaneous and metastatic lymphoma mouse model A20, </a:t>
            </a:r>
            <a:r>
              <a:rPr lang="en-US" sz="1400" dirty="0" smtClean="0"/>
              <a:t>a suitable CDX </a:t>
            </a:r>
            <a:r>
              <a:rPr lang="en-US" sz="1400" dirty="0"/>
              <a:t>for studying the immunotherapy combinatorial effects of small molecules and PD-L1 inhibitors. In addition, the A20 cell line is a promising research tool for designing safer and more effective cancer therapeutics. </a:t>
            </a:r>
            <a:r>
              <a:rPr lang="en-US" sz="1400" dirty="0" smtClean="0"/>
              <a:t>The </a:t>
            </a:r>
            <a:r>
              <a:rPr lang="en-US" sz="1400" dirty="0"/>
              <a:t>A20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lymphoma.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14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87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4861393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A20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041367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A20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34178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A20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A20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8962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53884" y="2438400"/>
            <a:ext cx="612183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A20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86100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785</TotalTime>
  <Words>724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2018-01-16T06:44:21Z</dcterms:created>
  <dcterms:modified xsi:type="dcterms:W3CDTF">2018-01-16T19:49:24Z</dcterms:modified>
</cp:coreProperties>
</file>